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 Slab" panose="020B0604020202020204" charset="0"/>
      <p:regular r:id="rId9"/>
      <p:bold r:id="rId10"/>
    </p:embeddedFont>
    <p:embeddedFont>
      <p:font typeface="Robo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0cc6604e4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e0cc6604e4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e0cc6604e4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e0cc6604e4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e0cc6604e4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e0cc6604e4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e0cc6604e4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e0cc6604e4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0cc6604e4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e0cc6604e4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6300" y="868120"/>
            <a:ext cx="5783400" cy="34451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b="1" dirty="0"/>
              <a:t>WYCHODZĄC Z DOMU PAMIĘTAJ:</a:t>
            </a:r>
            <a:endParaRPr b="1" dirty="0"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0000" marR="1016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dirty="0">
                <a:latin typeface="Arial"/>
                <a:ea typeface="Arial"/>
                <a:cs typeface="Arial"/>
                <a:sym typeface="Arial"/>
              </a:rPr>
              <a:t>dokładnie zamykaj drzwi i okna;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dirty="0">
                <a:latin typeface="Arial"/>
                <a:ea typeface="Arial"/>
                <a:cs typeface="Arial"/>
                <a:sym typeface="Arial"/>
              </a:rPr>
              <a:t>informuj pozostałych domowników czy znajomych  gdzie wychodzisz, z kim i kiedy wrócisz;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dirty="0">
                <a:latin typeface="Arial"/>
                <a:ea typeface="Arial"/>
                <a:cs typeface="Arial"/>
                <a:sym typeface="Arial"/>
              </a:rPr>
              <a:t>jako trasę przemarszu wybieraj miejsca dobrze oświetlone, ruchliwe  unikając bezludnych skrótów;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dirty="0">
                <a:latin typeface="Arial"/>
                <a:ea typeface="Arial"/>
                <a:cs typeface="Arial"/>
                <a:sym typeface="Arial"/>
              </a:rPr>
              <a:t>ostrożnie podchodź do nowych znajomości - nie każdy może mieć dobre intencje;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dirty="0">
                <a:latin typeface="Arial"/>
                <a:ea typeface="Arial"/>
                <a:cs typeface="Arial"/>
                <a:sym typeface="Arial"/>
              </a:rPr>
              <a:t>unikaj jeżdżenia autostopem;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dirty="0">
                <a:latin typeface="Arial"/>
                <a:ea typeface="Arial"/>
                <a:cs typeface="Arial"/>
                <a:sym typeface="Arial"/>
              </a:rPr>
              <a:t>nie podchodź za </a:t>
            </a:r>
            <a:r>
              <a:rPr lang="pl" dirty="0" smtClean="0">
                <a:latin typeface="Arial"/>
                <a:ea typeface="Arial"/>
                <a:cs typeface="Arial"/>
                <a:sym typeface="Arial"/>
              </a:rPr>
              <a:t>blisko, </a:t>
            </a:r>
            <a:r>
              <a:rPr lang="pl" dirty="0">
                <a:latin typeface="Arial"/>
                <a:ea typeface="Arial"/>
                <a:cs typeface="Arial"/>
                <a:sym typeface="Arial"/>
              </a:rPr>
              <a:t>jeśli ktoś z auta pyta Cię o drogę;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marR="1016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9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462454" y="458025"/>
            <a:ext cx="8293645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b="1" dirty="0"/>
              <a:t>PODCZAS POBYTU NAD WODĄ:</a:t>
            </a:r>
            <a:endParaRPr b="1" dirty="0"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13735" y="1144125"/>
            <a:ext cx="8368200" cy="33532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0000" marR="1016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pamiętaj, że </a:t>
            </a:r>
            <a:r>
              <a:rPr lang="pl" sz="1400" b="1" dirty="0">
                <a:latin typeface="Arial"/>
                <a:ea typeface="Arial"/>
                <a:cs typeface="Arial"/>
                <a:sym typeface="Arial"/>
              </a:rPr>
              <a:t>najbezpieczniejsza kąpiel </a:t>
            </a: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to ta w miejscach odpowiednio zorganizowanych i </a:t>
            </a:r>
            <a:r>
              <a:rPr lang="pl" sz="1400" b="1" dirty="0">
                <a:latin typeface="Arial"/>
                <a:ea typeface="Arial"/>
                <a:cs typeface="Arial"/>
                <a:sym typeface="Arial"/>
              </a:rPr>
              <a:t>oznakowanych</a:t>
            </a: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, będących </a:t>
            </a:r>
            <a:r>
              <a:rPr lang="pl" sz="1400" b="1" dirty="0">
                <a:latin typeface="Arial"/>
                <a:ea typeface="Arial"/>
                <a:cs typeface="Arial"/>
                <a:sym typeface="Arial"/>
              </a:rPr>
              <a:t>pod nadzorem ratowników</a:t>
            </a: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, czy funkcjonariuszy Policji Wodnej;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zawsze </a:t>
            </a:r>
            <a:r>
              <a:rPr lang="pl" sz="1400" b="1" dirty="0">
                <a:latin typeface="Arial"/>
                <a:ea typeface="Arial"/>
                <a:cs typeface="Arial"/>
                <a:sym typeface="Arial"/>
              </a:rPr>
              <a:t>stosujcie się do regulaminu </a:t>
            </a: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kąpieliska i poleceń ratowników, opiekuna obiektu czy policjantów;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sz="1400" b="1" dirty="0">
                <a:latin typeface="Arial"/>
                <a:ea typeface="Arial"/>
                <a:cs typeface="Arial"/>
                <a:sym typeface="Arial"/>
              </a:rPr>
              <a:t>nie wrzucajcie </a:t>
            </a: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przedmiotów do wody; 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sz="1400" b="1" dirty="0">
                <a:latin typeface="Arial"/>
                <a:ea typeface="Arial"/>
                <a:cs typeface="Arial"/>
                <a:sym typeface="Arial"/>
              </a:rPr>
              <a:t>nigdy nie skaczcie </a:t>
            </a: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do wody w miejscach nierozpoznanych;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sz="1400" b="1" dirty="0">
                <a:latin typeface="Arial"/>
                <a:ea typeface="Arial"/>
                <a:cs typeface="Arial"/>
                <a:sym typeface="Arial"/>
              </a:rPr>
              <a:t>nie pozostawiaj </a:t>
            </a: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na brzegu swoich rzeczy bez opieki. Jeśli są one cenne to oddaj je lepiej do przechowalni lub pozostaw w domu;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korzystając ze sprzętu pływającego </a:t>
            </a:r>
            <a:r>
              <a:rPr lang="pl" sz="1400" b="1" dirty="0">
                <a:latin typeface="Arial"/>
                <a:ea typeface="Arial"/>
                <a:cs typeface="Arial"/>
                <a:sym typeface="Arial"/>
              </a:rPr>
              <a:t>zawsze sprawdzaj jego sprawność </a:t>
            </a: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pl" sz="1400" b="1" dirty="0">
                <a:latin typeface="Arial"/>
                <a:ea typeface="Arial"/>
                <a:cs typeface="Arial"/>
                <a:sym typeface="Arial"/>
              </a:rPr>
              <a:t>ubieraj kamizelkę </a:t>
            </a: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ratunkową.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nie pływaj łódkami, kajakami, rowerami czy motorówkami zbyt blisko kąpiących się;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korzystając z </a:t>
            </a:r>
            <a:r>
              <a:rPr lang="pl" sz="1400" dirty="0" smtClean="0">
                <a:latin typeface="Arial"/>
                <a:ea typeface="Arial"/>
                <a:cs typeface="Arial"/>
                <a:sym typeface="Arial"/>
              </a:rPr>
              <a:t>materaca, </a:t>
            </a:r>
            <a:r>
              <a:rPr lang="pl" sz="1400" b="1" dirty="0">
                <a:latin typeface="Arial"/>
                <a:ea typeface="Arial"/>
                <a:cs typeface="Arial"/>
                <a:sym typeface="Arial"/>
              </a:rPr>
              <a:t>nie odpływaj zbyt daleko </a:t>
            </a: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od brzegu. 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87900" y="331900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BĘDĄC W GÓRACH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87900" y="1258596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0000" marR="1016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sz="1600" b="1" dirty="0" smtClean="0">
                <a:latin typeface="Arial"/>
                <a:ea typeface="Arial"/>
                <a:cs typeface="Arial"/>
                <a:sym typeface="Arial"/>
              </a:rPr>
              <a:t>dostosuj </a:t>
            </a:r>
            <a:r>
              <a:rPr lang="pl" sz="1600" b="1" dirty="0">
                <a:latin typeface="Arial"/>
                <a:ea typeface="Arial"/>
                <a:cs typeface="Arial"/>
                <a:sym typeface="Arial"/>
              </a:rPr>
              <a:t>obuwie i ubiór </a:t>
            </a:r>
            <a:r>
              <a:rPr lang="pl" sz="1600" dirty="0">
                <a:latin typeface="Arial"/>
                <a:ea typeface="Arial"/>
                <a:cs typeface="Arial"/>
                <a:sym typeface="Arial"/>
              </a:rPr>
              <a:t>do panujących warunków atmosferycznych zakładając, że pogoda może w każdej chwili się zmienić; 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sz="1600" b="1" dirty="0">
                <a:latin typeface="Arial"/>
                <a:ea typeface="Arial"/>
                <a:cs typeface="Arial"/>
                <a:sym typeface="Arial"/>
              </a:rPr>
              <a:t>słuchaj prognoz </a:t>
            </a:r>
            <a:r>
              <a:rPr lang="pl" sz="1600" dirty="0">
                <a:latin typeface="Arial"/>
                <a:ea typeface="Arial"/>
                <a:cs typeface="Arial"/>
                <a:sym typeface="Arial"/>
              </a:rPr>
              <a:t>pogodowych w radiu czy telewizji;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sz="1600" dirty="0">
                <a:latin typeface="Arial"/>
                <a:ea typeface="Arial"/>
                <a:cs typeface="Arial"/>
                <a:sym typeface="Arial"/>
              </a:rPr>
              <a:t>wychodząc ze schroniska na szlak, </a:t>
            </a:r>
            <a:r>
              <a:rPr lang="pl" sz="1600" b="1" dirty="0">
                <a:latin typeface="Arial"/>
                <a:ea typeface="Arial"/>
                <a:cs typeface="Arial"/>
                <a:sym typeface="Arial"/>
              </a:rPr>
              <a:t>poinformuj </a:t>
            </a:r>
            <a:r>
              <a:rPr lang="pl" sz="1600" dirty="0">
                <a:latin typeface="Arial"/>
                <a:ea typeface="Arial"/>
                <a:cs typeface="Arial"/>
                <a:sym typeface="Arial"/>
              </a:rPr>
              <a:t>o tym jego pracowników podając planowaną trasę przemarszu i przybliżoną godzinę powrotu. </a:t>
            </a:r>
            <a:r>
              <a:rPr lang="pl" sz="1600" b="1" dirty="0">
                <a:latin typeface="Arial"/>
                <a:ea typeface="Arial"/>
                <a:cs typeface="Arial"/>
                <a:sym typeface="Arial"/>
              </a:rPr>
              <a:t>Zgłoś swój powrót</a:t>
            </a:r>
            <a:r>
              <a:rPr lang="pl" sz="1600" dirty="0">
                <a:latin typeface="Arial"/>
                <a:ea typeface="Arial"/>
                <a:cs typeface="Arial"/>
                <a:sym typeface="Arial"/>
              </a:rPr>
              <a:t>;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sz="1600" dirty="0">
                <a:latin typeface="Arial"/>
                <a:ea typeface="Arial"/>
                <a:cs typeface="Arial"/>
                <a:sym typeface="Arial"/>
              </a:rPr>
              <a:t>przed wyprawą </a:t>
            </a:r>
            <a:r>
              <a:rPr lang="pl" sz="1600" b="1" dirty="0">
                <a:latin typeface="Arial"/>
                <a:ea typeface="Arial"/>
                <a:cs typeface="Arial"/>
                <a:sym typeface="Arial"/>
              </a:rPr>
              <a:t>zapoznaj się z mapą terenu </a:t>
            </a:r>
            <a:r>
              <a:rPr lang="pl" sz="1600" dirty="0">
                <a:latin typeface="Arial"/>
                <a:ea typeface="Arial"/>
                <a:cs typeface="Arial"/>
                <a:sym typeface="Arial"/>
              </a:rPr>
              <a:t>dobierając długość i trudność szlaku turystycznego do możliwości najsłabszych uczestników wycieczki;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sz="1600" dirty="0">
                <a:latin typeface="Arial"/>
                <a:ea typeface="Arial"/>
                <a:cs typeface="Arial"/>
                <a:sym typeface="Arial"/>
              </a:rPr>
              <a:t>w górach również bądź ostrożny w kontaktach z osobami obcymi;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sz="1600" dirty="0">
                <a:latin typeface="Arial"/>
                <a:ea typeface="Arial"/>
                <a:cs typeface="Arial"/>
                <a:sym typeface="Arial"/>
              </a:rPr>
              <a:t>jeśli masz ze sobą telefon </a:t>
            </a:r>
            <a:r>
              <a:rPr lang="pl" sz="1600" dirty="0" smtClean="0">
                <a:latin typeface="Arial"/>
                <a:ea typeface="Arial"/>
                <a:cs typeface="Arial"/>
                <a:sym typeface="Arial"/>
              </a:rPr>
              <a:t>komórkowy, </a:t>
            </a:r>
            <a:r>
              <a:rPr lang="pl" sz="1600" dirty="0">
                <a:latin typeface="Arial"/>
                <a:ea typeface="Arial"/>
                <a:cs typeface="Arial"/>
                <a:sym typeface="Arial"/>
              </a:rPr>
              <a:t>zaprogramuj w nim numery najbliższych placówek GOPR;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200"/>
              </a:spcAft>
              <a:buNone/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marR="1016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zawsze </a:t>
            </a:r>
            <a:r>
              <a:rPr lang="pl" sz="1400" b="1" dirty="0" smtClean="0">
                <a:latin typeface="Arial"/>
                <a:ea typeface="Arial"/>
                <a:cs typeface="Arial"/>
                <a:sym typeface="Arial"/>
              </a:rPr>
              <a:t>zabieraj </a:t>
            </a:r>
            <a:r>
              <a:rPr lang="pl" sz="1400" b="1" dirty="0">
                <a:latin typeface="Arial"/>
                <a:ea typeface="Arial"/>
                <a:cs typeface="Arial"/>
                <a:sym typeface="Arial"/>
              </a:rPr>
              <a:t>ze sobą podstawowy sprzęt pierwszej pomocy</a:t>
            </a: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, zwłaszcza do opatrywania ran i usztywniania złamanych czy zwichniętych kończyn, a także latarkę i gwizdek do sygnalizacji miejsca pobytu;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457200" marR="1016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pl" sz="1400" b="1" dirty="0">
                <a:latin typeface="Arial"/>
                <a:ea typeface="Arial"/>
                <a:cs typeface="Arial"/>
                <a:sym typeface="Arial"/>
              </a:rPr>
              <a:t>nie </a:t>
            </a:r>
            <a:r>
              <a:rPr lang="pl" sz="1400" b="1" dirty="0" smtClean="0">
                <a:latin typeface="Arial"/>
                <a:ea typeface="Arial"/>
                <a:cs typeface="Arial"/>
                <a:sym typeface="Arial"/>
              </a:rPr>
              <a:t>wspinaj </a:t>
            </a:r>
            <a:r>
              <a:rPr lang="pl" sz="1400" b="1" dirty="0">
                <a:latin typeface="Arial"/>
                <a:ea typeface="Arial"/>
                <a:cs typeface="Arial"/>
                <a:sym typeface="Arial"/>
              </a:rPr>
              <a:t>się po skałach bez asekuracji </a:t>
            </a: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i odpowiedniego przygotowania ,a także sprzętu. Lepiej skorzystać z pomocy instruktora i w zaproponowanym przez niego terenie. 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l-PL" sz="1400" dirty="0" smtClean="0">
                <a:latin typeface="Arial"/>
                <a:ea typeface="Arial"/>
                <a:cs typeface="Arial"/>
                <a:sym typeface="Arial"/>
              </a:rPr>
              <a:t>PAMIĘTAJ </a:t>
            </a:r>
            <a:r>
              <a:rPr lang="pl-PL" sz="3500" dirty="0" smtClean="0">
                <a:latin typeface="Arial"/>
                <a:ea typeface="Arial"/>
                <a:cs typeface="Arial"/>
                <a:sym typeface="Arial"/>
              </a:rPr>
              <a:t>☝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400" dirty="0">
                <a:latin typeface="Arial"/>
                <a:ea typeface="Arial"/>
                <a:cs typeface="Arial"/>
                <a:sym typeface="Arial"/>
              </a:rPr>
              <a:t>W górach karetka do nikogo nie dojedzie, znalezienie kogoś jest bardzo trudne (nawet z powietrza) - nikt więc szybko nie udzieli Wam pomocy. Uważajcie więc na siebie, bądźcie rozważni i wykorzystajcie do maksimum swoją wyobraźnię.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b="1" dirty="0"/>
              <a:t>DZIĘKUJEMY ZA UWAGĘ</a:t>
            </a:r>
            <a:endParaRPr b="1" dirty="0"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2250" y="1489825"/>
            <a:ext cx="7939475" cy="331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392</Words>
  <Application>Microsoft Office PowerPoint</Application>
  <PresentationFormat>Pokaz na ekranie (16:9)</PresentationFormat>
  <Paragraphs>28</Paragraphs>
  <Slides>6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Roboto Slab</vt:lpstr>
      <vt:lpstr>Arial</vt:lpstr>
      <vt:lpstr>Roboto</vt:lpstr>
      <vt:lpstr>Marina</vt:lpstr>
      <vt:lpstr>Prezentacja programu PowerPoint</vt:lpstr>
      <vt:lpstr>WYCHODZĄC Z DOMU PAMIĘTAJ:</vt:lpstr>
      <vt:lpstr>PODCZAS POBYTU NAD WODĄ:</vt:lpstr>
      <vt:lpstr>BĘDĄC W GÓRACH</vt:lpstr>
      <vt:lpstr>Prezentacja programu PowerPoint</vt:lpstr>
      <vt:lpstr>DZIĘKUJEMY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HP</dc:creator>
  <cp:lastModifiedBy>HP</cp:lastModifiedBy>
  <cp:revision>2</cp:revision>
  <dcterms:modified xsi:type="dcterms:W3CDTF">2021-06-18T06:43:13Z</dcterms:modified>
</cp:coreProperties>
</file>