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 SemiBold" charset="-18"/>
      <p:bold r:id="rId14"/>
    </p:embeddedFont>
    <p:embeddedFont>
      <p:font typeface="Sassoon Infant Rg" panose="02000503030000020003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-18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C9751E-13B6-4E7C-ADAA-4AD4DDC8B653}" type="datetimeFigureOut">
              <a:rPr lang="en-GB"/>
              <a:pPr>
                <a:defRPr/>
              </a:pPr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D6D48C-A603-4B7C-A974-180AA415D2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783E81-E019-44BD-8D74-37777482444E}" type="datetimeFigureOut">
              <a:rPr lang="en-GB"/>
              <a:pPr>
                <a:defRPr/>
              </a:pPr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4FFA23-6972-4F29-B6A0-E931C69D9C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47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/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9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/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24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/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/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/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/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/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095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04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55650" y="765175"/>
            <a:ext cx="7632700" cy="64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pl-PL" dirty="0"/>
              <a:t>Święty Walenty był Rzymskim biskupem. Żył on w III wieku,</a:t>
            </a:r>
            <a:br>
              <a:rPr lang="pl-PL" dirty="0"/>
            </a:br>
            <a:r>
              <a:rPr lang="pl-PL" dirty="0"/>
              <a:t>gdy Rzymem władał cesarz Klaudiusz.</a:t>
            </a:r>
            <a:endParaRPr lang="en-GB" dirty="0"/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395663"/>
            <a:ext cx="3817937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2276475"/>
            <a:ext cx="13668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Content Placeholder 2"/>
          <p:cNvSpPr>
            <a:spLocks noChangeArrowheads="1"/>
          </p:cNvSpPr>
          <p:nvPr/>
        </p:nvSpPr>
        <p:spPr bwMode="auto">
          <a:xfrm>
            <a:off x="2714625" y="2411413"/>
            <a:ext cx="1057275" cy="2794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en-US" sz="1600" dirty="0"/>
              <a:t>Walenty</a:t>
            </a:r>
            <a:endParaRPr lang="en-GB" altLang="en-US" sz="1600" dirty="0"/>
          </a:p>
        </p:txBody>
      </p:sp>
      <p:sp>
        <p:nvSpPr>
          <p:cNvPr id="9222" name="Content Placeholder 2"/>
          <p:cNvSpPr>
            <a:spLocks noChangeArrowheads="1"/>
          </p:cNvSpPr>
          <p:nvPr/>
        </p:nvSpPr>
        <p:spPr bwMode="auto">
          <a:xfrm>
            <a:off x="6027738" y="2973388"/>
            <a:ext cx="1057275" cy="2794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en-US" sz="1600" dirty="0"/>
              <a:t>Klaudiusz</a:t>
            </a:r>
            <a:endParaRPr lang="en-GB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89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pl-PL" dirty="0"/>
              <a:t>Klaudiusz był zły, ponieważ rzymska armia nie była wystarczająco duża, a mężczyźni nie chcieli zostawiać swoich żon i dzieci,</a:t>
            </a:r>
            <a:br>
              <a:rPr lang="pl-PL" dirty="0"/>
            </a:br>
            <a:r>
              <a:rPr lang="pl-PL" dirty="0"/>
              <a:t>by walczyć w imieniu cesarza.</a:t>
            </a:r>
            <a:endParaRPr lang="en-GB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870075"/>
            <a:ext cx="2117725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651125"/>
            <a:ext cx="3675062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89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pl-PL" dirty="0"/>
              <a:t>Cesarz Klaudiusz postanowił, że młodzi mężczyźni nie mogą się żenić – dzięki temu nie będą mogli użyć żony albo rodziny</a:t>
            </a:r>
            <a:br>
              <a:rPr lang="pl-PL" dirty="0"/>
            </a:br>
            <a:r>
              <a:rPr lang="pl-PL" dirty="0"/>
              <a:t>jako wymówki aby nie dołączyć do armii.</a:t>
            </a:r>
            <a:endParaRPr lang="en-GB" dirty="0"/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671513" y="5392738"/>
            <a:ext cx="7716837" cy="64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pl-PL" dirty="0"/>
              <a:t>Walenty był biskupem, dzięki czemu mógł pomóc mężczyznom</a:t>
            </a:r>
            <a:br>
              <a:rPr lang="pl-PL" dirty="0"/>
            </a:br>
            <a:r>
              <a:rPr lang="pl-PL" dirty="0"/>
              <a:t>udzielając im ślubu w tajemnicy.</a:t>
            </a:r>
            <a:endParaRPr lang="en-GB" dirty="0"/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135188"/>
            <a:ext cx="39814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64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pl-PL" dirty="0"/>
              <a:t>Niestety nie trwało to długo. Cesarz Klaudiusz dowiedział się o czynach Walentego i kazał go aresztować.</a:t>
            </a:r>
            <a:endParaRPr lang="en-GB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8" b="6065"/>
          <a:stretch>
            <a:fillRect/>
          </a:stretch>
        </p:blipFill>
        <p:spPr bwMode="auto">
          <a:xfrm>
            <a:off x="755650" y="1512888"/>
            <a:ext cx="76327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64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pl-PL" dirty="0"/>
              <a:t>Podczas pobytu w więzieniu Walenty został nauczycielem Julii, niewidomej córki strażnika więzienia.</a:t>
            </a:r>
            <a:endParaRPr lang="en-GB" dirty="0"/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b="4216"/>
          <a:stretch>
            <a:fillRect/>
          </a:stretch>
        </p:blipFill>
        <p:spPr bwMode="auto">
          <a:xfrm>
            <a:off x="755650" y="1465263"/>
            <a:ext cx="763270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64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pl-PL" dirty="0"/>
              <a:t>Mówi się, że Walenty pokochał Julię, i dzięki jego</a:t>
            </a:r>
            <a:br>
              <a:rPr lang="pl-PL" dirty="0"/>
            </a:br>
            <a:r>
              <a:rPr lang="pl-PL" dirty="0"/>
              <a:t>miłości stał się cud – Julia odzyskała wzrok! </a:t>
            </a:r>
            <a:endParaRPr lang="en-GB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546225"/>
            <a:ext cx="4173537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64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pl-PL" dirty="0"/>
              <a:t>W dniu śmierci Walenty napisał Julii list pożegnalny,</a:t>
            </a:r>
            <a:br>
              <a:rPr lang="pl-PL" dirty="0"/>
            </a:br>
            <a:r>
              <a:rPr lang="pl-PL" dirty="0"/>
              <a:t>który podpisał „od Twojego Walentego”.</a:t>
            </a:r>
            <a:endParaRPr lang="en-GB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39813" y="5780088"/>
            <a:ext cx="7080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dirty="0">
                <a:solidFill>
                  <a:schemeClr val="tx1"/>
                </a:solidFill>
              </a:rPr>
              <a:t>Walenty zmarł 14 lutego.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8956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89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pl-PL" dirty="0"/>
              <a:t>W dziejszych czasach świętujemy Walentynki okazując miłość naszym bliskim poprzez obdarowywanie ich</a:t>
            </a:r>
            <a:br>
              <a:rPr lang="pl-PL" dirty="0"/>
            </a:br>
            <a:r>
              <a:rPr lang="pl-PL" dirty="0"/>
              <a:t>kartkami, kwiatami i innymi prezentami.</a:t>
            </a:r>
            <a:endParaRPr lang="en-GB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039813" y="5780088"/>
            <a:ext cx="7080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dirty="0">
                <a:solidFill>
                  <a:schemeClr val="tx1"/>
                </a:solidFill>
              </a:rPr>
              <a:t>Jak Ty będziesz świętować Walentynki w tym roku?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631703"/>
            <a:ext cx="54356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41</TotalTime>
  <Words>144</Words>
  <Application>Microsoft Office PowerPoint</Application>
  <PresentationFormat>Pokaz na ekranie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Twinkl SemiBold</vt:lpstr>
      <vt:lpstr>Sassoon Infant Rg</vt:lpstr>
      <vt:lpstr>Calibri</vt:lpstr>
      <vt:lpstr>Twinkl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Kime</dc:creator>
  <cp:lastModifiedBy>admin</cp:lastModifiedBy>
  <cp:revision>7</cp:revision>
  <dcterms:created xsi:type="dcterms:W3CDTF">2018-02-09T09:36:43Z</dcterms:created>
  <dcterms:modified xsi:type="dcterms:W3CDTF">2021-02-04T11:12:38Z</dcterms:modified>
</cp:coreProperties>
</file>