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60" r:id="rId4"/>
    <p:sldId id="261" r:id="rId5"/>
    <p:sldId id="273" r:id="rId6"/>
    <p:sldId id="265" r:id="rId7"/>
    <p:sldId id="267" r:id="rId8"/>
    <p:sldId id="268" r:id="rId9"/>
    <p:sldId id="269" r:id="rId10"/>
    <p:sldId id="271" r:id="rId11"/>
    <p:sldId id="270" r:id="rId12"/>
    <p:sldId id="272" r:id="rId13"/>
    <p:sldId id="266" r:id="rId14"/>
    <p:sldId id="262" r:id="rId15"/>
    <p:sldId id="263" r:id="rId16"/>
    <p:sldId id="275" r:id="rId17"/>
    <p:sldId id="264" r:id="rId18"/>
    <p:sldId id="258" r:id="rId19"/>
    <p:sldId id="274" r:id="rId20"/>
    <p:sldId id="259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61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7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7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7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7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2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7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7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7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mamotoja.pl/plyn-do-dezynfekcji-rak,aktualnosci-artykul,28527,r1p1.html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Rady i porady dla nastolatka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78" y="991250"/>
            <a:ext cx="5470525" cy="2863819"/>
          </a:xfrm>
        </p:spPr>
      </p:pic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</a:rPr>
              <a:t>Rady i porady dla nastolatka</a:t>
            </a:r>
            <a:endParaRPr lang="pl-PL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pamiętaj: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tx1"/>
                </a:solidFill>
              </a:rPr>
              <a:t>Czat z nieznajomym może być dla Ciebie interesujący? </a:t>
            </a:r>
          </a:p>
          <a:p>
            <a:endParaRPr lang="pl-PL" sz="2000" dirty="0">
              <a:solidFill>
                <a:schemeClr val="tx1"/>
              </a:solidFill>
            </a:endParaRPr>
          </a:p>
          <a:p>
            <a:r>
              <a:rPr lang="pl-PL" sz="2000" dirty="0" smtClean="0">
                <a:solidFill>
                  <a:schemeClr val="tx1"/>
                </a:solidFill>
              </a:rPr>
              <a:t>Nigdy nie wiesz, kto jest po drugiej stronie!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0342"/>
            <a:ext cx="6711696" cy="568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6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Pamiętaj: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8230906" cy="1841863"/>
          </a:xfrm>
        </p:spPr>
        <p:txBody>
          <a:bodyPr>
            <a:normAutofit/>
          </a:bodyPr>
          <a:lstStyle/>
          <a:p>
            <a:pPr lvl="0"/>
            <a:r>
              <a:rPr lang="pl-PL" dirty="0"/>
              <a:t>nigdy nie zamieszczaj lub nie wysyłaj czegokolwiek, co może posłużyć do zlokalizowania Ciebie lub innej osoby (na przykład imienia i nazwiska, adresu e-mail, czy też adresu domowego lub numeru telefonu)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36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Pamiętaj: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96" y="794018"/>
            <a:ext cx="7104654" cy="5084268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912326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/>
                </a:solidFill>
              </a:rPr>
              <a:t>Bądź ostrożny! 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masz skończone 13 lat – odpowiadasz za swoje czyny – ty tez uważaj co piszesz, jakie zdjęcia wrzucasz do sieci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9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</a:t>
            </a:r>
            <a:r>
              <a:rPr lang="pl-PL" sz="6000" dirty="0" smtClean="0"/>
              <a:t>odczas tych ferii, twoja aktywność i swoboda w poruszaniu się poza domem będzie </a:t>
            </a:r>
            <a:r>
              <a:rPr lang="pl-PL" sz="6000" dirty="0" smtClean="0"/>
              <a:t>ograniczona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W związku z tym……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80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Dbaj o siebie i swoje zdrowie psychiczne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68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Zdrowie psychiczne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685799"/>
            <a:ext cx="6711696" cy="5701937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dirty="0" smtClean="0"/>
              <a:t>Rób to, co sprawia ci przyjemność</a:t>
            </a:r>
          </a:p>
          <a:p>
            <a:pPr>
              <a:buFontTx/>
              <a:buChar char="-"/>
            </a:pPr>
            <a:r>
              <a:rPr lang="pl-PL" dirty="0" smtClean="0"/>
              <a:t>Staraj się jak najmniej czasu spędzać samotnie – masz rodziców, rodzeństwo</a:t>
            </a:r>
          </a:p>
          <a:p>
            <a:pPr>
              <a:buFontTx/>
              <a:buChar char="-"/>
            </a:pPr>
            <a:r>
              <a:rPr lang="pl-PL" dirty="0" smtClean="0"/>
              <a:t>Obserwuj swój nastój, swoje emocje, </a:t>
            </a:r>
          </a:p>
          <a:p>
            <a:pPr>
              <a:buFontTx/>
              <a:buChar char="-"/>
            </a:pPr>
            <a:r>
              <a:rPr lang="pl-PL" dirty="0" smtClean="0"/>
              <a:t>Zwracaj uwagę na swoje myśli, myśl pozytywnie</a:t>
            </a:r>
          </a:p>
          <a:p>
            <a:pPr>
              <a:buFontTx/>
              <a:buChar char="-"/>
            </a:pPr>
            <a:r>
              <a:rPr lang="pl-PL" dirty="0" smtClean="0"/>
              <a:t>Jeżeli zaniepokoi cię coś w twoim zdrowiu psychicznym – szukaj wsparcia u rodziców, nie korzystaj z rad i porad w Internecie, nie zawsze są przyjazne nastolatkowi </a:t>
            </a:r>
          </a:p>
          <a:p>
            <a:pPr>
              <a:buFontTx/>
              <a:buChar char="-"/>
            </a:pPr>
            <a:r>
              <a:rPr lang="pl-PL" dirty="0" smtClean="0"/>
              <a:t>Prowadź dziennik, pamiętnik, zapisuj sytuacje trudne , które cię martwią, przeanalizuj je z bliską dorosłą </a:t>
            </a:r>
            <a:r>
              <a:rPr lang="pl-PL" dirty="0" smtClean="0"/>
              <a:t>osobą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Pamiętaj nie ma sytuacji bez wyjścia, </a:t>
            </a:r>
            <a:r>
              <a:rPr lang="pl-PL" dirty="0" smtClean="0"/>
              <a:t>nigdy nie jesteś sam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Dziecięcy </a:t>
            </a:r>
            <a:r>
              <a:rPr lang="pl-PL" dirty="0"/>
              <a:t>T</a:t>
            </a:r>
            <a:r>
              <a:rPr lang="pl-PL" dirty="0" smtClean="0"/>
              <a:t>elefon </a:t>
            </a:r>
            <a:r>
              <a:rPr lang="pl-PL" dirty="0"/>
              <a:t>Z</a:t>
            </a:r>
            <a:r>
              <a:rPr lang="pl-PL" dirty="0" smtClean="0"/>
              <a:t>aufania Rzecznika Praw Dziecka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                         800 12 12 12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1666" y="2423160"/>
            <a:ext cx="3435531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Zdrowie psychiczne nastolatka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idx="1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pl-PL" dirty="0" smtClean="0"/>
              <a:t>Co odbiera Twoja pewność siebie</a:t>
            </a:r>
            <a:endParaRPr lang="pl-PL" dirty="0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Nadmierny perfekcjonizm</a:t>
            </a:r>
          </a:p>
          <a:p>
            <a:r>
              <a:rPr lang="pl-PL" dirty="0" smtClean="0"/>
              <a:t>Brak ustalonego celu</a:t>
            </a:r>
          </a:p>
          <a:p>
            <a:r>
              <a:rPr lang="pl-PL" dirty="0" smtClean="0"/>
              <a:t>Wysoka wrażliwość na krytykę</a:t>
            </a:r>
          </a:p>
          <a:p>
            <a:r>
              <a:rPr lang="pl-PL" dirty="0" smtClean="0"/>
              <a:t>Niedopuszczanie porażki</a:t>
            </a:r>
          </a:p>
          <a:p>
            <a:r>
              <a:rPr lang="pl-PL" dirty="0" smtClean="0"/>
              <a:t>Negatywny obraz samego siebie</a:t>
            </a:r>
          </a:p>
          <a:p>
            <a:r>
              <a:rPr lang="pl-PL" dirty="0" smtClean="0"/>
              <a:t>Nadmierne analizowanie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3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pl-PL" dirty="0" smtClean="0"/>
              <a:t>Co dodaje Ci pewności siebie</a:t>
            </a:r>
            <a:endParaRPr lang="pl-PL" dirty="0"/>
          </a:p>
        </p:txBody>
      </p:sp>
      <p:sp>
        <p:nvSpPr>
          <p:cNvPr id="14" name="Symbol zastępczy zawartości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 smtClean="0"/>
              <a:t>Pozytywne myślenie o sobie</a:t>
            </a:r>
          </a:p>
          <a:p>
            <a:r>
              <a:rPr lang="pl-PL" dirty="0" smtClean="0"/>
              <a:t>Myślenie zadaniowe </a:t>
            </a:r>
          </a:p>
          <a:p>
            <a:r>
              <a:rPr lang="pl-PL" dirty="0" smtClean="0"/>
              <a:t>Wiara we własne możliwości</a:t>
            </a:r>
          </a:p>
          <a:p>
            <a:r>
              <a:rPr lang="pl-PL" dirty="0" smtClean="0"/>
              <a:t>Chęć ciągłego rozwoju</a:t>
            </a:r>
          </a:p>
          <a:p>
            <a:r>
              <a:rPr lang="pl-PL" dirty="0" smtClean="0"/>
              <a:t>Wspomnienie swoich osiągnięć</a:t>
            </a:r>
          </a:p>
          <a:p>
            <a:r>
              <a:rPr lang="pl-PL" dirty="0" smtClean="0"/>
              <a:t>Czerpanie przyjemności z danej aktywności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56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/>
              <a:t>Wychodząc </a:t>
            </a:r>
            <a:r>
              <a:rPr lang="pl-PL" sz="4000" dirty="0" smtClean="0"/>
              <a:t>z domu w godzinach wyznaczonych na </a:t>
            </a:r>
            <a:r>
              <a:rPr lang="pl-PL" sz="4000" dirty="0"/>
              <a:t>powietrze, ubieraj się stosownie do pogody, tak, aby nadmiernie nie wychłodzić swojego organizmu. </a:t>
            </a:r>
            <a:r>
              <a:rPr lang="pl-PL" sz="4000" dirty="0" smtClean="0"/>
              <a:t>Idąc na </a:t>
            </a:r>
            <a:r>
              <a:rPr lang="pl-PL" sz="4000" dirty="0"/>
              <a:t>dłuższy spacer w zimowej aurze warto </a:t>
            </a:r>
            <a:r>
              <a:rPr lang="pl-PL" sz="4000" dirty="0" smtClean="0"/>
              <a:t>się zaopatrzyć w termos                        z ciepłym napojem</a:t>
            </a:r>
            <a:endParaRPr lang="pl-PL" sz="4000" dirty="0"/>
          </a:p>
        </p:txBody>
      </p:sp>
      <p:sp>
        <p:nvSpPr>
          <p:cNvPr id="10" name="Podtytu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Możesz wychodzić z domu w godzinach wyznaczonych zgodnie z aktualnymi obostrzeniami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48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Uwaga:</a:t>
            </a:r>
            <a:r>
              <a:rPr lang="pl-PL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zawsze warto mieć przy sobie własny płyn na bazie alkoholu lub chusteczki do dezynfekcji, aby w dowolnej chwili móc zdezynfekować </a:t>
            </a:r>
            <a:r>
              <a:rPr lang="pl-PL" sz="1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ręce</a:t>
            </a:r>
            <a:endParaRPr lang="pl-PL" sz="1800" dirty="0"/>
          </a:p>
        </p:txBody>
      </p:sp>
      <p:sp>
        <p:nvSpPr>
          <p:cNvPr id="3" name="Symbol zastępczy tekst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/>
            <a:r>
              <a:rPr lang="pl-PL" dirty="0" smtClean="0"/>
              <a:t>ZASADY BEZPIECZEŃSTWA PODCZAS  WYJŚCIA </a:t>
            </a:r>
            <a:r>
              <a:rPr lang="pl-PL" dirty="0" smtClean="0"/>
              <a:t>                      </a:t>
            </a:r>
            <a:r>
              <a:rPr lang="pl-PL" dirty="0" smtClean="0"/>
              <a:t>Z DOMU</a:t>
            </a:r>
            <a:endParaRPr lang="pl-PL" dirty="0" smtClean="0"/>
          </a:p>
          <a:p>
            <a:pPr lvl="0" algn="just"/>
            <a:r>
              <a:rPr lang="pl-PL" dirty="0" smtClean="0"/>
              <a:t>zachowuj </a:t>
            </a:r>
            <a:r>
              <a:rPr lang="pl-PL" dirty="0"/>
              <a:t>odstęp co najmniej 1,5 metra od innych osób, </a:t>
            </a:r>
            <a:r>
              <a:rPr lang="pl-PL" dirty="0" smtClean="0"/>
              <a:t>pamiętaj o maseczce</a:t>
            </a:r>
          </a:p>
          <a:p>
            <a:pPr lvl="0" algn="just"/>
            <a:r>
              <a:rPr lang="pl-PL" dirty="0" smtClean="0"/>
              <a:t>unikaj </a:t>
            </a:r>
            <a:r>
              <a:rPr lang="pl-PL" dirty="0"/>
              <a:t>kontaktu z osobami, które kaszlą albo mają gorączkę</a:t>
            </a:r>
          </a:p>
          <a:p>
            <a:pPr lvl="0" algn="just"/>
            <a:r>
              <a:rPr lang="pl-PL" dirty="0"/>
              <a:t>często myj ręce wodą z mydłem albo przemywaj </a:t>
            </a:r>
            <a:r>
              <a:rPr lang="pl-PL" u="sng" dirty="0">
                <a:hlinkClick r:id="rId2"/>
              </a:rPr>
              <a:t>płynem na bazie alkoholu</a:t>
            </a:r>
            <a:endParaRPr lang="pl-PL" dirty="0"/>
          </a:p>
          <a:p>
            <a:pPr lvl="0" algn="just"/>
            <a:r>
              <a:rPr lang="pl-PL" dirty="0"/>
              <a:t>nie dotykaj oczu, ust ani </a:t>
            </a:r>
            <a:r>
              <a:rPr lang="pl-PL" dirty="0" smtClean="0"/>
              <a:t>nosa</a:t>
            </a:r>
          </a:p>
          <a:p>
            <a:pPr lvl="0" algn="just"/>
            <a:r>
              <a:rPr lang="pl-PL" dirty="0" smtClean="0"/>
              <a:t>nie </a:t>
            </a:r>
            <a:r>
              <a:rPr lang="pl-PL" dirty="0" smtClean="0"/>
              <a:t>dotykaj </a:t>
            </a:r>
            <a:r>
              <a:rPr lang="pl-PL" dirty="0"/>
              <a:t>maseczki ochronnej, a po jej zdjęciu umyjcie ręce (maseczkę jednorazową trzeba od razu wyrzucić!)</a:t>
            </a:r>
          </a:p>
          <a:p>
            <a:pPr lvl="0" algn="just"/>
            <a:r>
              <a:rPr lang="pl-PL" dirty="0"/>
              <a:t>unikaj płacenia gotówką, używaj karty, 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Symbol zastępczy zawartości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183" y="2499671"/>
            <a:ext cx="2390503" cy="2791149"/>
          </a:xfrm>
        </p:spPr>
      </p:pic>
    </p:spTree>
    <p:extLst>
      <p:ext uri="{BB962C8B-B14F-4D97-AF65-F5344CB8AC3E}">
        <p14:creationId xmlns:p14="http://schemas.microsoft.com/office/powerpoint/2010/main" val="28336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PODCZAS NOCY SYLWESTROWEJ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711234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pl-PL" dirty="0" smtClean="0"/>
              <a:t>Nie używaj sam fajerwerków, petard</a:t>
            </a:r>
          </a:p>
          <a:p>
            <a:pPr marL="342900" indent="-342900">
              <a:buFontTx/>
              <a:buChar char="-"/>
            </a:pPr>
            <a:r>
              <a:rPr lang="pl-PL" dirty="0" smtClean="0"/>
              <a:t>Pamiętaj, że alkohol i inne używki nie są dla Ciebie</a:t>
            </a:r>
          </a:p>
          <a:p>
            <a:pPr marL="342900" indent="-342900">
              <a:buFontTx/>
              <a:buChar char="-"/>
            </a:pPr>
            <a:r>
              <a:rPr lang="pl-PL" dirty="0" smtClean="0"/>
              <a:t>Świętuj bezpiecznie w gronie najbliższych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20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lnSpc>
                <a:spcPct val="150000"/>
              </a:lnSpc>
            </a:pPr>
            <a:r>
              <a:rPr lang="pl-PL" b="1" dirty="0" smtClean="0">
                <a:solidFill>
                  <a:schemeClr val="bg1"/>
                </a:solidFill>
              </a:rPr>
              <a:t>Kochani Rodzice i Uczniowie</a:t>
            </a:r>
            <a:r>
              <a:rPr lang="pl-PL" dirty="0"/>
              <a:t/>
            </a:r>
            <a:br>
              <a:rPr lang="pl-PL" dirty="0"/>
            </a:br>
            <a:r>
              <a:rPr lang="pl-PL" i="1" dirty="0"/>
              <a:t/>
            </a:r>
            <a:br>
              <a:rPr lang="pl-PL" i="1" dirty="0"/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1679538"/>
          </a:xfrm>
        </p:spPr>
        <p:txBody>
          <a:bodyPr>
            <a:normAutofit/>
          </a:bodyPr>
          <a:lstStyle/>
          <a:p>
            <a:r>
              <a:rPr lang="pl-PL" dirty="0"/>
              <a:t>Zbliżają się </a:t>
            </a:r>
            <a:r>
              <a:rPr lang="pl-PL" dirty="0" smtClean="0"/>
              <a:t>ferie,  w całej Polsce będzie to okres </a:t>
            </a:r>
            <a:r>
              <a:rPr lang="pl-PL" dirty="0" smtClean="0"/>
              <a:t>od 4 </a:t>
            </a:r>
            <a:r>
              <a:rPr lang="pl-PL" dirty="0" smtClean="0"/>
              <a:t>do 15 stycznia. Pewnie nie będą to Twoje wymarzone ferie, bo pandemia nie odpuszcza i  </a:t>
            </a:r>
            <a:r>
              <a:rPr lang="pl-PL" dirty="0" err="1" smtClean="0"/>
              <a:t>koronawirus</a:t>
            </a:r>
            <a:r>
              <a:rPr lang="pl-PL" dirty="0" smtClean="0"/>
              <a:t> nadal zagraża. </a:t>
            </a:r>
          </a:p>
          <a:p>
            <a:r>
              <a:rPr lang="pl-PL" dirty="0" smtClean="0"/>
              <a:t>Zimowiska, wyjazdy na narty trzeba odłożyć na rok następny ( mamy nadzieję)</a:t>
            </a:r>
            <a:endParaRPr lang="pl-PL" dirty="0"/>
          </a:p>
        </p:txBody>
      </p:sp>
      <p:pic>
        <p:nvPicPr>
          <p:cNvPr id="5" name="Symbol zastępczy zawartości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047" y="996319"/>
            <a:ext cx="3997028" cy="24059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6122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GDY WZYWASZ POMOC!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8688106" cy="1998617"/>
          </a:xfrm>
        </p:spPr>
        <p:txBody>
          <a:bodyPr>
            <a:normAutofit fontScale="55000" lnSpcReduction="20000"/>
          </a:bodyPr>
          <a:lstStyle/>
          <a:p>
            <a:r>
              <a:rPr lang="pl-PL" sz="2900" dirty="0"/>
              <a:t>Wybierz nr </a:t>
            </a:r>
            <a:r>
              <a:rPr lang="pl-PL" sz="5100" dirty="0">
                <a:solidFill>
                  <a:srgbClr val="FF0000"/>
                </a:solidFill>
              </a:rPr>
              <a:t>112</a:t>
            </a:r>
          </a:p>
          <a:p>
            <a:r>
              <a:rPr lang="pl-PL" sz="2900" dirty="0"/>
              <a:t>Przedstaw się imieniem i </a:t>
            </a:r>
            <a:r>
              <a:rPr lang="pl-PL" sz="2900" dirty="0" smtClean="0"/>
              <a:t>nazwiskiem, opisz </a:t>
            </a:r>
            <a:r>
              <a:rPr lang="pl-PL" sz="2900" dirty="0"/>
              <a:t>stan ofiary wypadku lub innego zdarzenia, do którego doszło np. </a:t>
            </a:r>
            <a:r>
              <a:rPr lang="pl-PL" sz="2900" dirty="0" smtClean="0"/>
              <a:t>pożaru, podaj </a:t>
            </a:r>
            <a:r>
              <a:rPr lang="pl-PL" sz="2900" dirty="0"/>
              <a:t>adres i opis miejsca </a:t>
            </a:r>
            <a:r>
              <a:rPr lang="pl-PL" sz="2900" dirty="0" smtClean="0"/>
              <a:t>zdarzenia</a:t>
            </a:r>
          </a:p>
          <a:p>
            <a:r>
              <a:rPr lang="pl-PL" sz="2900" dirty="0">
                <a:solidFill>
                  <a:srgbClr val="FF0000"/>
                </a:solidFill>
              </a:rPr>
              <a:t>POGOTOWIE – 999</a:t>
            </a:r>
          </a:p>
          <a:p>
            <a:r>
              <a:rPr lang="pl-PL" sz="2900" dirty="0">
                <a:solidFill>
                  <a:srgbClr val="FF0000"/>
                </a:solidFill>
              </a:rPr>
              <a:t>POLICJA – 997</a:t>
            </a:r>
          </a:p>
          <a:p>
            <a:r>
              <a:rPr lang="pl-PL" sz="2900" dirty="0">
                <a:solidFill>
                  <a:srgbClr val="FF0000"/>
                </a:solidFill>
              </a:rPr>
              <a:t>STRAŻ POŻARNA – 998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459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Odpoczywaj, czekamy na ciebie w szkole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7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015069" y="1815737"/>
            <a:ext cx="8158688" cy="2233749"/>
          </a:xfrm>
        </p:spPr>
        <p:txBody>
          <a:bodyPr>
            <a:noAutofit/>
          </a:bodyPr>
          <a:lstStyle/>
          <a:p>
            <a:r>
              <a:rPr lang="pl-PL" sz="5400" dirty="0"/>
              <a:t>Ferie są po to abyś </a:t>
            </a:r>
            <a:r>
              <a:rPr lang="pl-PL" sz="5400" dirty="0" smtClean="0"/>
              <a:t>odpoczywał, realizował </a:t>
            </a:r>
            <a:r>
              <a:rPr lang="pl-PL" sz="5400" dirty="0"/>
              <a:t>swoje zainteresowania</a:t>
            </a:r>
            <a:r>
              <a:rPr lang="pl-PL" sz="5400" dirty="0" smtClean="0"/>
              <a:t>, na </a:t>
            </a:r>
            <a:r>
              <a:rPr lang="pl-PL" sz="5400" dirty="0"/>
              <a:t>które </a:t>
            </a:r>
            <a:r>
              <a:rPr lang="pl-PL" sz="5400" dirty="0" smtClean="0"/>
              <a:t>                   w </a:t>
            </a:r>
            <a:r>
              <a:rPr lang="pl-PL" sz="5400" dirty="0"/>
              <a:t>okresie </a:t>
            </a:r>
            <a:r>
              <a:rPr lang="pl-PL" sz="5400" dirty="0" smtClean="0"/>
              <a:t>nauki często </a:t>
            </a:r>
            <a:r>
              <a:rPr lang="pl-PL" sz="5400" dirty="0"/>
              <a:t>brakuje Ci </a:t>
            </a:r>
            <a:r>
              <a:rPr lang="pl-PL" sz="5400" dirty="0" smtClean="0"/>
              <a:t>CZASU. </a:t>
            </a:r>
            <a:endParaRPr lang="pl-PL" sz="5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74" y="4846322"/>
            <a:ext cx="4528458" cy="186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72937" y="2019663"/>
            <a:ext cx="8582297" cy="2281600"/>
          </a:xfrm>
        </p:spPr>
        <p:txBody>
          <a:bodyPr>
            <a:noAutofit/>
          </a:bodyPr>
          <a:lstStyle/>
          <a:p>
            <a:r>
              <a:rPr lang="pl-PL" sz="4800" dirty="0" smtClean="0"/>
              <a:t>Twoje otoczenie </a:t>
            </a:r>
            <a:r>
              <a:rPr lang="pl-PL" sz="4800" dirty="0"/>
              <a:t>i Twój dom też są ciekawe</a:t>
            </a:r>
            <a:r>
              <a:rPr lang="pl-PL" sz="4800" dirty="0" smtClean="0"/>
              <a:t>.  Będziesz </a:t>
            </a:r>
            <a:r>
              <a:rPr lang="pl-PL" sz="4800" dirty="0"/>
              <a:t>miał co robić. </a:t>
            </a:r>
            <a:r>
              <a:rPr lang="pl-PL" sz="4800" dirty="0" smtClean="0"/>
              <a:t> Czasami </a:t>
            </a:r>
            <a:r>
              <a:rPr lang="pl-PL" sz="4800" dirty="0"/>
              <a:t>jednak zostaniesz w domu </a:t>
            </a:r>
            <a:r>
              <a:rPr lang="pl-PL" sz="4800" dirty="0" smtClean="0"/>
              <a:t>sam.</a:t>
            </a:r>
            <a:endParaRPr lang="pl-PL" sz="4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446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52282"/>
          </a:xfrm>
        </p:spPr>
        <p:txBody>
          <a:bodyPr/>
          <a:lstStyle/>
          <a:p>
            <a:r>
              <a:rPr lang="pl-PL" dirty="0" smtClean="0"/>
              <a:t>Nie masz pomysłu? A może….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303" y="1436914"/>
            <a:ext cx="4389120" cy="438912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Lubisz czytać książki – czytaj</a:t>
            </a:r>
          </a:p>
          <a:p>
            <a:r>
              <a:rPr lang="pl-PL" dirty="0" smtClean="0"/>
              <a:t>Lubisz malować, rysować – rozwijaj to </a:t>
            </a:r>
          </a:p>
          <a:p>
            <a:r>
              <a:rPr lang="pl-PL" dirty="0" smtClean="0"/>
              <a:t>Lubisz ćwiczyć – dbaj o kondycję</a:t>
            </a:r>
          </a:p>
          <a:p>
            <a:r>
              <a:rPr lang="pl-PL" dirty="0" smtClean="0"/>
              <a:t>Lubisz śpiewać – nagraj piosenkę</a:t>
            </a:r>
          </a:p>
          <a:p>
            <a:r>
              <a:rPr lang="pl-PL" dirty="0" smtClean="0"/>
              <a:t>Lubisz gotować – wymyśl nowe potrawy</a:t>
            </a:r>
          </a:p>
          <a:p>
            <a:r>
              <a:rPr lang="pl-PL" dirty="0" smtClean="0"/>
              <a:t>Lubisz ład i porządek – posprzątaj </a:t>
            </a:r>
          </a:p>
          <a:p>
            <a:r>
              <a:rPr lang="pl-PL" dirty="0" smtClean="0"/>
              <a:t>Lubisz grać w gry planszowe – zorganizuj wieczór rodzinny z grami</a:t>
            </a:r>
          </a:p>
          <a:p>
            <a:r>
              <a:rPr lang="pl-PL" dirty="0" smtClean="0"/>
              <a:t>Lubisz rozmawiać z przyjaciółmi  - zadzwoń do nich</a:t>
            </a:r>
          </a:p>
          <a:p>
            <a:r>
              <a:rPr lang="pl-PL" dirty="0" smtClean="0"/>
              <a:t>Po prostu zrób to co lubisz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45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6000" dirty="0" smtClean="0"/>
              <a:t>Okres nauki zdalnej przyczynił się do codziennego korzystania przez ciebie ze sprzętu                      i Internetu.</a:t>
            </a:r>
            <a:endParaRPr lang="pl-PL" sz="6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84" y="4271553"/>
            <a:ext cx="3963924" cy="240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6600" dirty="0" smtClean="0"/>
              <a:t>Być może będziesz w tym czasie przebywał więcej                  w świecie wirtualnym </a:t>
            </a:r>
            <a:endParaRPr lang="pl-PL" sz="6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581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400" dirty="0"/>
              <a:t>Surfowanie w sieci to świetna zabawa, pamiętaj jednak, że i tam może czekać na Ciebie niebezpieczeństwo: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08" y="4336732"/>
            <a:ext cx="3992336" cy="224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1467731"/>
          </a:xfrm>
        </p:spPr>
        <p:txBody>
          <a:bodyPr/>
          <a:lstStyle/>
          <a:p>
            <a:r>
              <a:rPr lang="pl-PL" dirty="0" smtClean="0"/>
              <a:t>Pamiętaj: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subTitle" idx="1"/>
          </p:nvPr>
        </p:nvSpPr>
        <p:spPr>
          <a:xfrm>
            <a:off x="1069848" y="3331029"/>
            <a:ext cx="7891272" cy="2103119"/>
          </a:xfrm>
        </p:spPr>
        <p:txBody>
          <a:bodyPr>
            <a:normAutofit/>
          </a:bodyPr>
          <a:lstStyle/>
          <a:p>
            <a:pPr lvl="0"/>
            <a:r>
              <a:rPr lang="pl-PL" dirty="0"/>
              <a:t>zamieszczane w Internecie informacje są publiczne, każdy może je zobaczyć </a:t>
            </a:r>
            <a:r>
              <a:rPr lang="pl-PL" dirty="0" smtClean="0"/>
              <a:t> </a:t>
            </a:r>
            <a:r>
              <a:rPr lang="pl-PL" dirty="0"/>
              <a:t>i wykorzystać, dlatego nie podawaj swoich danych, nie dziel się prywatnymi informacjami,</a:t>
            </a:r>
          </a:p>
          <a:p>
            <a:r>
              <a:rPr lang="pl-PL" dirty="0"/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33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Drewniana czcionk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rewniana czcionk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TM03090434[[fn=Drewniana czcionka]]</Template>
  <TotalTime>146</TotalTime>
  <Words>713</Words>
  <Application>Microsoft Office PowerPoint</Application>
  <PresentationFormat>Panoramiczny</PresentationFormat>
  <Paragraphs>81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Calibri</vt:lpstr>
      <vt:lpstr>Rockwell</vt:lpstr>
      <vt:lpstr>Rockwell Condensed</vt:lpstr>
      <vt:lpstr>Times New Roman</vt:lpstr>
      <vt:lpstr>Wingdings</vt:lpstr>
      <vt:lpstr>Drewniana czcionka</vt:lpstr>
      <vt:lpstr>Rady i porady dla nastolatka</vt:lpstr>
      <vt:lpstr>Kochani Rodzice i Uczniowie  </vt:lpstr>
      <vt:lpstr>Ferie są po to abyś odpoczywał, realizował swoje zainteresowania, na które                    w okresie nauki często brakuje Ci CZASU. </vt:lpstr>
      <vt:lpstr>Twoje otoczenie i Twój dom też są ciekawe.  Będziesz miał co robić.  Czasami jednak zostaniesz w domu sam.</vt:lpstr>
      <vt:lpstr>Nie masz pomysłu? A może….</vt:lpstr>
      <vt:lpstr>Okres nauki zdalnej przyczynił się do codziennego korzystania przez ciebie ze sprzętu                      i Internetu.</vt:lpstr>
      <vt:lpstr>Być może będziesz w tym czasie przebywał więcej                  w świecie wirtualnym </vt:lpstr>
      <vt:lpstr>Surfowanie w sieci to świetna zabawa, pamiętaj jednak, że i tam może czekać na Ciebie niebezpieczeństwo: </vt:lpstr>
      <vt:lpstr>Pamiętaj:</vt:lpstr>
      <vt:lpstr>pamiętaj:</vt:lpstr>
      <vt:lpstr>Pamiętaj:</vt:lpstr>
      <vt:lpstr>Pamiętaj:</vt:lpstr>
      <vt:lpstr>Podczas tych ferii, twoja aktywność i swoboda w poruszaniu się poza domem będzie ograniczona </vt:lpstr>
      <vt:lpstr>Dbaj o siebie i swoje zdrowie psychiczne</vt:lpstr>
      <vt:lpstr>Zdrowie psychiczne</vt:lpstr>
      <vt:lpstr>Zdrowie psychiczne nastolatka</vt:lpstr>
      <vt:lpstr>Wychodząc z domu w godzinach wyznaczonych na powietrze, ubieraj się stosownie do pogody, tak, aby nadmiernie nie wychłodzić swojego organizmu. Idąc na dłuższy spacer w zimowej aurze warto się zaopatrzyć w termos                        z ciepłym napojem</vt:lpstr>
      <vt:lpstr>Uwaga: zawsze warto mieć przy sobie własny płyn na bazie alkoholu lub chusteczki do dezynfekcji, aby w dowolnej chwili móc zdezynfekować ręce</vt:lpstr>
      <vt:lpstr>PODCZAS NOCY SYLWESTROWEJ</vt:lpstr>
      <vt:lpstr>GDY WZYWASZ POMOC!</vt:lpstr>
      <vt:lpstr>Odpoczywaj, czekamy na ciebie w szkole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admin</cp:lastModifiedBy>
  <cp:revision>16</cp:revision>
  <dcterms:created xsi:type="dcterms:W3CDTF">2020-12-21T08:51:58Z</dcterms:created>
  <dcterms:modified xsi:type="dcterms:W3CDTF">2020-12-21T15:36:41Z</dcterms:modified>
</cp:coreProperties>
</file>