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3" r:id="rId9"/>
    <p:sldId id="264" r:id="rId10"/>
    <p:sldId id="265" r:id="rId11"/>
    <p:sldId id="268" r:id="rId12"/>
    <p:sldId id="274" r:id="rId13"/>
    <p:sldId id="270" r:id="rId14"/>
    <p:sldId id="271" r:id="rId15"/>
    <p:sldId id="267" r:id="rId16"/>
    <p:sldId id="266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4" autoAdjust="0"/>
    <p:restoredTop sz="9466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F96518-CFD5-4679-A080-7A94F314B181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07756E-102B-4B54-80DF-E624AEDE58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062912" cy="1428760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sz="4800" dirty="0" smtClean="0">
                <a:solidFill>
                  <a:srgbClr val="FFC000"/>
                </a:solidFill>
                <a:latin typeface="Modern No. 20" pitchFamily="18" charset="0"/>
              </a:rPr>
              <a:t>„BARBÓRKA”- 4 GRUDNIA  </a:t>
            </a:r>
            <a:endParaRPr lang="pl-PL" sz="48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643314"/>
            <a:ext cx="8062912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/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  <a:t>DZIEŃ GÓRNIKA</a:t>
            </a:r>
            <a:br>
              <a:rPr lang="pl-PL" sz="75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SimSun-ExtB" pitchFamily="49" charset="-122"/>
              </a:rPr>
            </a:br>
            <a:endParaRPr lang="pl-PL" sz="750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SimSun-ExtB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66"/>
            <a:ext cx="2566626" cy="2986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  <a:latin typeface="Modern No. 20" pitchFamily="18" charset="0"/>
              </a:rPr>
              <a:t>Czako – czapka górnicza</a:t>
            </a:r>
            <a:endParaRPr lang="pl-PL" sz="60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050" y="1571612"/>
            <a:ext cx="5922086" cy="45243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Górnicze czako czyli nakrycie głowy, galowa „czapka” górnicza. Czako górnicze  jest elementem galowego munduru górniczego.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Górnicze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czako posiada godło górnicze - godłem jest perlik (młot) i żelazko (krótki kilof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Są to narzędzia, które górnicy wykorzystywali do rozbijania węgla i rud. Pióropusz na czako jest zrobiony z kogucich piór. Materiał z jakiego wykonane jest czako górnicze to gruba tektura owinięta krepą.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lgo\Desktop\cza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3116"/>
            <a:ext cx="228824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FFC000"/>
                </a:solidFill>
                <a:latin typeface="Modern No. 20" pitchFamily="18" charset="0"/>
              </a:rPr>
              <a:t>Obowiązujące kolory pióropuszy:</a:t>
            </a:r>
            <a:endParaRPr lang="pl-PL" sz="48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3429000"/>
            <a:ext cx="8065226" cy="2667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1. zielony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– dla grupy generalnego dyrektora górnictwa oraz generalnego dyrektora górniczego;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Arial Black" pitchFamily="34" charset="0"/>
                <a:cs typeface="Times New Roman" pitchFamily="18" charset="0"/>
              </a:rPr>
              <a:t>2. biały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– dla grupy dyrektorów, inżynierów i techników górniczych;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3. czarny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– dla górników;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4. czerwony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– dla członków orkiestry górniczej;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Arial Black" pitchFamily="34" charset="0"/>
                <a:cs typeface="Times New Roman" pitchFamily="18" charset="0"/>
              </a:rPr>
              <a:t>5. biało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czerwony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– dla przewodzącego orkiestrze górniczej.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7" name="Picture 2" descr="C:\Users\malgo\Desktop\czak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549475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  <a:latin typeface="Modern No. 20" pitchFamily="18" charset="0"/>
              </a:rPr>
              <a:t>Flaga górnicza</a:t>
            </a:r>
            <a:endParaRPr lang="pl-PL" sz="60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59936" cy="457200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Barwy górnicze to czerń i zieleń.</a:t>
            </a:r>
          </a:p>
          <a:p>
            <a:pPr algn="ctr"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Czerń symbolizuje podziemne ciemności, a kolor zielony – tęsknotę za zielenią lasów i pól, w czasie pracy pod ziemią.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lgo\Desktop\FLAGA-GORNICZA-70-X-110-CM-Z-DRZEWC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901440" cy="288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FFC000"/>
                </a:solidFill>
                <a:latin typeface="Modern No. 20" pitchFamily="18" charset="0"/>
              </a:rPr>
              <a:t>Jak powstał węgiel ?</a:t>
            </a:r>
            <a:endParaRPr lang="pl-PL" sz="54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186766" cy="4810140"/>
          </a:xfrm>
        </p:spPr>
        <p:txBody>
          <a:bodyPr numCol="1"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Węgiel leży głęboko pod ziemią i jest wydobywany w kopalniach. Powstał głównie            w karbonie, kiedy na Ziemi nie było jeszcze ludzi,     a jej powierzchnię porastały olbrzymie drzewa, paprocie, skrzypy i widłaki. </a:t>
            </a:r>
          </a:p>
          <a:p>
            <a:pPr algn="just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		Węgiel powstawał na terenach podmokłych                      i bagiennych. Rośliny umierały i przewracały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się, zapadając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coraz bardziej pod ziemię. Pod wpływem wielu procesów chemicznych, ciśnienia     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                 i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temperatury rośliny te zamieniały się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na początku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torf. 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astępnie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 węgiel jaki znamy dzisiaj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endParaRPr lang="pl-PL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go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3786214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malgo\Desktop\miner-157100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071966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malgo\Desktop\polski-wegiel-pod-prad-i-tajemnica-rentownosci-panstwowych-kopal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00570"/>
            <a:ext cx="800105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lgo\Desktop\sloneczn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219662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85918" y="642918"/>
            <a:ext cx="3357586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Dla Górnika słonecznik koniecznie!</a:t>
            </a:r>
            <a:b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Niech pod ziemią mu będzie słoneczniej.</a:t>
            </a:r>
            <a:b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Kiedy w czarny węgiel się wwierca, </a:t>
            </a:r>
            <a:b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W bardzo czarnym, podziemnym chodniku</a:t>
            </a:r>
            <a:b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pl-PL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Niech słonecznik mu świeci od serca!</a:t>
            </a:r>
            <a:endParaRPr lang="pl-PL" sz="28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Modern No. 20" pitchFamily="18" charset="0"/>
              </a:rPr>
              <a:t>WSZYSTKIM GÓRNIKOM ŻYCZYMY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7170" name="Picture 2" descr="C:\Users\malgo\Desktop\JK97_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618714" cy="4881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lgo\Desktop\GÓRNIK ZD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0363" y="1118593"/>
            <a:ext cx="6097587" cy="4573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Górnik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to osoba pracująca w kopalni odkrywkowej lub podziemnej przy wydobyciu surowców energetycznych, metalicznych, skalnych, np. węgla, soli, siarki, ropy naftowej, gazu ziemnego, rud miedzi, srebra, cynku, ołowiu, wód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mineralnych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órnik powinien posiadać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odpowiednie cechy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umiejętności oraz wiedzę, żeby sprostać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trudnym i ciężkim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warunkom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pracy.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  <a:latin typeface="Modern No. 20" pitchFamily="18" charset="0"/>
              </a:rPr>
              <a:t>Górnik - czym się zajmuje ?</a:t>
            </a:r>
            <a:endParaRPr lang="pl-PL" sz="6000" dirty="0">
              <a:solidFill>
                <a:srgbClr val="FFC000"/>
              </a:solidFill>
              <a:latin typeface="Modern No. 20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Górnik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pracownikiem, zatrudnionym pod ziemią 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wydobywa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określony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surowiec.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Największa ilość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górników zatrudnionych jest w kopalniach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węgla.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	Najcięższym rodzajem pracy górnika, jest praca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przodku,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bezpośrednim rejonie wydobycia.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Górnicy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przodowi pracują w bardzo ciężkich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warunkach, między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innymi 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ciemności,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wysokiej temperaturze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kurzu.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ują kilofami, dzięki czemu uzyskują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ten sposób surowiec. Pracują także przy pomocy specjalnych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maszyn i urządzeń.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C000"/>
                </a:solidFill>
                <a:latin typeface="Modern No. 20" pitchFamily="18" charset="0"/>
              </a:rPr>
              <a:t>Patronka Górników</a:t>
            </a:r>
            <a:endParaRPr lang="pl-PL" sz="72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pl-PL" sz="39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Święta Barbara</a:t>
            </a:r>
          </a:p>
          <a:p>
            <a:pPr algn="ctr">
              <a:buNone/>
            </a:pPr>
            <a:r>
              <a:rPr lang="pl-PL" sz="39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urodziła się na przełomie III i IV wieku w Nikomedii.</a:t>
            </a:r>
          </a:p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    Była córką bogatego                    i wpływowego człowieka               o imieniu Dioskur. </a:t>
            </a:r>
          </a:p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Odznaczała się niezwykłą urodą, a przy tym zdolna i  inteligentna.</a:t>
            </a:r>
          </a:p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Jest ona patronką trudnej pracy, wszystkich narażonych na wybuchy pracowników             oraz górników. </a:t>
            </a:r>
          </a:p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                </a:t>
            </a:r>
            <a:endParaRPr lang="pl-PL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lgo\Desktop\swieta-barbara-obraz-rel_38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019" y="1524000"/>
            <a:ext cx="36576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to tradycyjne święto górnicze,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obchodzone            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Polsce </a:t>
            </a:r>
            <a:r>
              <a:rPr lang="pl-PL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grudnia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w dniu św. Barbary z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Nikomedii.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atronki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dobrej śmierci i trudnej pracy. Poza górnikami Barbórkę obchodzą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także: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geolodzy i inne osoby wykonujące zawody związane z poszukiwaniem paliw kopalnych.</a:t>
            </a:r>
            <a:r>
              <a:rPr lang="pl-PL" dirty="0" smtClean="0"/>
              <a:t>	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	W tradycji górniczej Barbórka rozpoczyna się poranną uroczystą mszą w kościele lub w cechowni, przy figurze       św. Barbary. Następnie orkiestra górnicza maszeruje grając m.in. swój hymn w osiedlach zamieszkanych przez górników    i ich rodziny oraz pod domami dyrekcji. Odbywają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się również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uroczyste akademie oraz spotkania.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600" dirty="0" smtClean="0">
                <a:solidFill>
                  <a:srgbClr val="FFC000"/>
                </a:solidFill>
                <a:latin typeface="Modern No. 20" pitchFamily="18" charset="0"/>
              </a:rPr>
              <a:t>Barbórka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  <a:latin typeface="Modern No. 20" pitchFamily="18" charset="0"/>
              </a:rPr>
              <a:t>Strój galowy GÓRNIKA</a:t>
            </a:r>
            <a:endParaRPr lang="pl-PL" sz="60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pic>
        <p:nvPicPr>
          <p:cNvPr id="3074" name="Picture 2" descr="C:\Users\malgo\Desktop\lafarge_mundur_druk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457" y="1524000"/>
            <a:ext cx="7619086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3926719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5720" y="714356"/>
            <a:ext cx="4429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Żadna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ważna uroczystość nie może odbyć się bez munduru galowego. 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Dzięki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temu 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górnicy pokazują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jakim wielkim szacunkiem darzą swój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ubiór.  </a:t>
            </a: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Mundur ten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podkreśla ich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przynależność do górniczego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stanu.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wyrazem uznania dla ich trudnej i niebezpiecznej pracy.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C000"/>
                </a:solidFill>
                <a:latin typeface="Modern No. 20" pitchFamily="18" charset="0"/>
              </a:rPr>
              <a:t>Strój roboczy</a:t>
            </a:r>
            <a:endParaRPr lang="pl-PL" sz="7200" dirty="0">
              <a:solidFill>
                <a:srgbClr val="FFC000"/>
              </a:solidFill>
              <a:latin typeface="Modern No. 20" pitchFamily="18" charset="0"/>
            </a:endParaRPr>
          </a:p>
        </p:txBody>
      </p:sp>
      <p:pic>
        <p:nvPicPr>
          <p:cNvPr id="5122" name="Picture 2" descr="C:\Users\malgo\Desktop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6604" y="1524000"/>
            <a:ext cx="3857046" cy="4976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760</TotalTime>
  <Words>107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         DZIEŃ GÓRNIKA </vt:lpstr>
      <vt:lpstr>Slide 2</vt:lpstr>
      <vt:lpstr>Górnik - czym się zajmuje ?</vt:lpstr>
      <vt:lpstr>Slide 4</vt:lpstr>
      <vt:lpstr>Patronka Górników</vt:lpstr>
      <vt:lpstr>Barbórka </vt:lpstr>
      <vt:lpstr>Strój galowy GÓRNIKA</vt:lpstr>
      <vt:lpstr>Slide 8</vt:lpstr>
      <vt:lpstr>Strój roboczy</vt:lpstr>
      <vt:lpstr>Czako – czapka górnicza</vt:lpstr>
      <vt:lpstr>Obowiązujące kolory pióropuszy:</vt:lpstr>
      <vt:lpstr>Flaga górnicza</vt:lpstr>
      <vt:lpstr>Jak powstał węgiel ?</vt:lpstr>
      <vt:lpstr>Slide 14</vt:lpstr>
      <vt:lpstr>Slide 15</vt:lpstr>
      <vt:lpstr>WSZYSTKIM GÓRNIKOM ŻYCZYMY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GÓRNIKA</dc:title>
  <dc:creator>malgo</dc:creator>
  <cp:lastModifiedBy>malgo</cp:lastModifiedBy>
  <cp:revision>66</cp:revision>
  <dcterms:created xsi:type="dcterms:W3CDTF">2020-11-29T17:38:03Z</dcterms:created>
  <dcterms:modified xsi:type="dcterms:W3CDTF">2020-12-04T07:47:03Z</dcterms:modified>
</cp:coreProperties>
</file>