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AB4F1-FCF4-4D18-8155-3EBDF19EBF8C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99EDA-EDFD-4427-8CB0-D20D333A5A80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BEZPIECZNA ZIMOWA PRZERWA ŚWIĄTECZNA </a:t>
            </a:r>
            <a:br>
              <a:rPr lang="pl-PL" dirty="0" smtClean="0"/>
            </a:br>
            <a:r>
              <a:rPr lang="pl-PL" dirty="0" smtClean="0"/>
              <a:t>ORAZ FERIE ZIMOWE</a:t>
            </a:r>
            <a:endParaRPr lang="pl-PL" dirty="0"/>
          </a:p>
        </p:txBody>
      </p:sp>
      <p:pic>
        <p:nvPicPr>
          <p:cNvPr id="4" name="Obraz 3" descr="pobrany p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573016"/>
            <a:ext cx="578651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PAMIETAJ</a:t>
            </a:r>
            <a:r>
              <a:rPr lang="pl-PL" dirty="0" smtClean="0"/>
              <a:t>!</a:t>
            </a:r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 smtClean="0"/>
              <a:t>rzucaj w jadące pojazdy śnieżkami, gdyż takie zachowanie może być przyczyną kolizji lub wypadku </a:t>
            </a:r>
            <a:r>
              <a:rPr lang="pl-PL" dirty="0" smtClean="0"/>
              <a:t>drogowego.</a:t>
            </a:r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 smtClean="0"/>
              <a:t>rzucaj w kolegów śnieżkami z ubitego </a:t>
            </a:r>
            <a:r>
              <a:rPr lang="pl-PL" dirty="0" smtClean="0"/>
              <a:t>śniegu, </a:t>
            </a:r>
            <a:r>
              <a:rPr lang="pl-PL" dirty="0" smtClean="0"/>
              <a:t>gdyż może doprowadzić to do obrażeń </a:t>
            </a:r>
            <a:r>
              <a:rPr lang="pl-PL" dirty="0" smtClean="0"/>
              <a:t>ciała.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mala-dziewczynka-bawic-sie-sniezki-outdoors-w-zimie_155543-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29000"/>
            <a:ext cx="4752528" cy="316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Korzystaj </a:t>
            </a:r>
            <a:r>
              <a:rPr lang="pl-PL" dirty="0" smtClean="0"/>
              <a:t>wyłącznie ze specjalnie przygotowanych lodowisk. Pod żadnym pozorem nie wchodź na lód zamarzniętych zbiorników wodnych, jezior, kanałów, stawów, itp. Pozornie tylko gruby lód może w każdej chwili załamać się pod Twoim ciężarem.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544616" cy="310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Kulig </a:t>
            </a:r>
            <a:r>
              <a:rPr lang="pl-PL" dirty="0" smtClean="0"/>
              <a:t>organizuj wyłącznie pod nadzorem osób </a:t>
            </a:r>
            <a:r>
              <a:rPr lang="pl-PL" dirty="0" smtClean="0"/>
              <a:t>dorosłych. </a:t>
            </a:r>
            <a:r>
              <a:rPr lang="pl-PL" dirty="0" smtClean="0"/>
              <a:t>S</a:t>
            </a:r>
            <a:r>
              <a:rPr lang="pl-PL" dirty="0" smtClean="0"/>
              <a:t>anki </a:t>
            </a:r>
            <a:r>
              <a:rPr lang="pl-PL" dirty="0" smtClean="0"/>
              <a:t>łącz grubą, wytrzymałą liną, aby nie odczepiły się podczas </a:t>
            </a:r>
            <a:r>
              <a:rPr lang="pl-PL" dirty="0" smtClean="0"/>
              <a:t>jazdy. Nie </a:t>
            </a:r>
            <a:r>
              <a:rPr lang="pl-PL" dirty="0" smtClean="0"/>
              <a:t>dołączaj sanek do samochodu, gdyż może się to skończyć </a:t>
            </a:r>
            <a:r>
              <a:rPr lang="pl-PL" dirty="0" smtClean="0"/>
              <a:t>tragicznie.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896544" cy="36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PAMIETAJ! </a:t>
            </a:r>
            <a:r>
              <a:rPr lang="pl-PL" dirty="0" smtClean="0"/>
              <a:t>Podczas nocy sylwestrowej sztuczne ognie mogą odpalać tylko osoby dorosłe!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1920x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7932045" cy="344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72819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PAMIĘTAJ!</a:t>
            </a:r>
            <a:r>
              <a:rPr lang="pl-PL" dirty="0" smtClean="0"/>
              <a:t> Przestrzegaj zasady bezpieczeństwa podczas pandemii! </a:t>
            </a:r>
            <a:endParaRPr lang="pl-PL" dirty="0"/>
          </a:p>
        </p:txBody>
      </p:sp>
      <p:pic>
        <p:nvPicPr>
          <p:cNvPr id="4" name="Obraz 3" descr="ULOTKA_KORONAWIRU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588224" cy="472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FF0000"/>
                </a:solidFill>
              </a:rPr>
              <a:t>PAMIETAJ</a:t>
            </a:r>
            <a:r>
              <a:rPr lang="pl-PL" sz="3200" dirty="0" smtClean="0"/>
              <a:t>! Ważne numery!</a:t>
            </a:r>
            <a:endParaRPr lang="pl-PL" sz="3200" dirty="0"/>
          </a:p>
        </p:txBody>
      </p:sp>
      <p:pic>
        <p:nvPicPr>
          <p:cNvPr id="6" name="Obraz 5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906070" cy="374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/>
              <a:t>Dziękujemy za uwagę!</a:t>
            </a:r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dirty="0" smtClean="0"/>
              <a:t>Katarzyna Garbacka </a:t>
            </a:r>
          </a:p>
          <a:p>
            <a:pPr algn="ctr">
              <a:buNone/>
            </a:pPr>
            <a:r>
              <a:rPr lang="pl-PL" sz="3200" dirty="0" smtClean="0"/>
              <a:t>Agnieszka Weinert - Piotrowska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738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Ferie </a:t>
            </a:r>
            <a:r>
              <a:rPr lang="pl-PL" dirty="0" smtClean="0"/>
              <a:t>są po to abyś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odpoczywał</a:t>
            </a:r>
            <a:r>
              <a:rPr lang="pl-PL" dirty="0" smtClean="0"/>
              <a:t>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bawił </a:t>
            </a:r>
            <a:r>
              <a:rPr lang="pl-PL" dirty="0" smtClean="0"/>
              <a:t>się, </a:t>
            </a:r>
            <a:r>
              <a:rPr lang="pl-PL" dirty="0" smtClean="0"/>
              <a:t>realizował </a:t>
            </a:r>
          </a:p>
          <a:p>
            <a:pPr>
              <a:buNone/>
            </a:pPr>
            <a:r>
              <a:rPr lang="pl-PL" dirty="0" smtClean="0"/>
              <a:t>swoje </a:t>
            </a:r>
          </a:p>
          <a:p>
            <a:pPr>
              <a:buNone/>
            </a:pPr>
            <a:r>
              <a:rPr lang="pl-PL" dirty="0" smtClean="0"/>
              <a:t>zainteresowania</a:t>
            </a:r>
            <a:r>
              <a:rPr lang="pl-PL" dirty="0" smtClean="0"/>
              <a:t>,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na </a:t>
            </a:r>
            <a:r>
              <a:rPr lang="pl-PL" dirty="0" smtClean="0"/>
              <a:t>które w okresie nauki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często </a:t>
            </a:r>
            <a:r>
              <a:rPr lang="pl-PL" dirty="0" smtClean="0"/>
              <a:t>brakuje Ci </a:t>
            </a:r>
            <a:r>
              <a:rPr lang="pl-PL" dirty="0" smtClean="0"/>
              <a:t>czasu.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431372" cy="2933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bezpieczeństwa podczas pandemii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Często myj ręce!</a:t>
            </a:r>
          </a:p>
          <a:p>
            <a:r>
              <a:rPr lang="pl-PL" dirty="0" smtClean="0"/>
              <a:t>Noś maseczkę w miejscach publicznych!</a:t>
            </a:r>
          </a:p>
          <a:p>
            <a:r>
              <a:rPr lang="pl-PL" dirty="0" smtClean="0"/>
              <a:t>Trzymaj odstęp od innych osób!</a:t>
            </a:r>
          </a:p>
          <a:p>
            <a:r>
              <a:rPr lang="pl-PL" dirty="0" smtClean="0"/>
              <a:t>CHROŃ SIEBIE I INNYCH!</a:t>
            </a:r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05064"/>
            <a:ext cx="4642842" cy="250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500" dirty="0" smtClean="0"/>
              <a:t>W tym roku nie </a:t>
            </a:r>
            <a:r>
              <a:rPr lang="pl-PL" sz="3500" dirty="0" smtClean="0"/>
              <a:t>wyjeżdżasz na </a:t>
            </a:r>
            <a:r>
              <a:rPr lang="pl-PL" sz="3500" dirty="0" smtClean="0"/>
              <a:t>zimowisko:</a:t>
            </a:r>
            <a:endParaRPr lang="pl-PL" sz="3500" dirty="0" smtClean="0"/>
          </a:p>
          <a:p>
            <a:pPr algn="just">
              <a:lnSpc>
                <a:spcPct val="170000"/>
              </a:lnSpc>
            </a:pPr>
            <a:r>
              <a:rPr lang="pl-PL" dirty="0" smtClean="0"/>
              <a:t>Twoje otoczenie i Twój dom też są ciekawe.</a:t>
            </a:r>
          </a:p>
          <a:p>
            <a:pPr algn="just">
              <a:lnSpc>
                <a:spcPct val="170000"/>
              </a:lnSpc>
            </a:pPr>
            <a:r>
              <a:rPr lang="pl-PL" dirty="0" smtClean="0"/>
              <a:t>Będziesz miał co robić. </a:t>
            </a:r>
          </a:p>
          <a:p>
            <a:pPr algn="just">
              <a:lnSpc>
                <a:spcPct val="170000"/>
              </a:lnSpc>
            </a:pPr>
            <a:r>
              <a:rPr lang="pl-PL" dirty="0" smtClean="0"/>
              <a:t>Czasami jednak zostaniesz w domu sam.</a:t>
            </a:r>
          </a:p>
          <a:p>
            <a:pPr algn="just">
              <a:lnSpc>
                <a:spcPct val="170000"/>
              </a:lnSpc>
            </a:pPr>
            <a:r>
              <a:rPr lang="pl-PL" dirty="0" smtClean="0"/>
              <a:t>Dla własnego bezpieczeństwa zamknij drzwi od wewnątrz. </a:t>
            </a:r>
          </a:p>
          <a:p>
            <a:pPr algn="just">
              <a:lnSpc>
                <a:spcPct val="170000"/>
              </a:lnSpc>
            </a:pPr>
            <a:r>
              <a:rPr lang="pl-PL" dirty="0" smtClean="0"/>
              <a:t>W czasie nieobecności rodziców lub opiekunów </a:t>
            </a:r>
            <a:r>
              <a:rPr lang="pl-PL" dirty="0" smtClean="0"/>
              <a:t>nie </a:t>
            </a:r>
            <a:r>
              <a:rPr lang="pl-PL" dirty="0" smtClean="0"/>
              <a:t>wpuszczaj nikogo do mieszkania, </a:t>
            </a:r>
            <a:r>
              <a:rPr lang="pl-PL" dirty="0" smtClean="0"/>
              <a:t>bez </a:t>
            </a:r>
            <a:r>
              <a:rPr lang="pl-PL" dirty="0" smtClean="0"/>
              <a:t>względu na </a:t>
            </a:r>
            <a:r>
              <a:rPr lang="pl-PL" dirty="0" smtClean="0"/>
              <a:t>to, za </a:t>
            </a:r>
            <a:r>
              <a:rPr lang="pl-PL" dirty="0" smtClean="0"/>
              <a:t>kogo się podaje </a:t>
            </a:r>
            <a:r>
              <a:rPr lang="pl-PL" dirty="0" smtClean="0"/>
              <a:t>(</a:t>
            </a:r>
            <a:r>
              <a:rPr lang="pl-PL" dirty="0" smtClean="0"/>
              <a:t>np.: policjanta, listonosza </a:t>
            </a:r>
            <a:r>
              <a:rPr lang="pl-PL" dirty="0" smtClean="0"/>
              <a:t>czy znajomego </a:t>
            </a:r>
            <a:r>
              <a:rPr lang="pl-PL" dirty="0" smtClean="0"/>
              <a:t>rodziców).</a:t>
            </a:r>
          </a:p>
          <a:p>
            <a:pPr algn="just">
              <a:lnSpc>
                <a:spcPct val="170000"/>
              </a:lnSpc>
            </a:pPr>
            <a:r>
              <a:rPr lang="pl-PL" dirty="0" smtClean="0"/>
              <a:t>Nie otwieraj drzwi, żeby sprawdzić, czy osoba pukająca już odeszła.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600" b="1" dirty="0" smtClean="0"/>
              <a:t>Jeśli będziesz się bawił poza </a:t>
            </a: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domem – </a:t>
            </a:r>
            <a:r>
              <a:rPr lang="pl-PL" sz="3600" b="1" dirty="0" smtClean="0">
                <a:solidFill>
                  <a:srgbClr val="FF0000"/>
                </a:solidFill>
              </a:rPr>
              <a:t>PAMIĘTAJ</a:t>
            </a:r>
            <a:r>
              <a:rPr lang="pl-PL" sz="3600" b="1" dirty="0" smtClean="0"/>
              <a:t>!!!</a:t>
            </a:r>
          </a:p>
          <a:p>
            <a:pPr algn="just">
              <a:buNone/>
            </a:pPr>
            <a:r>
              <a:rPr lang="pl-PL" sz="3600" dirty="0" smtClean="0"/>
              <a:t>  Zabawa </a:t>
            </a:r>
            <a:r>
              <a:rPr lang="pl-PL" sz="3600" dirty="0" smtClean="0"/>
              <a:t>na śniegu, zjazdy z górki, </a:t>
            </a:r>
            <a:r>
              <a:rPr lang="pl-PL" sz="3600" dirty="0" smtClean="0"/>
              <a:t>jazda na </a:t>
            </a:r>
            <a:r>
              <a:rPr lang="pl-PL" sz="3600" dirty="0" smtClean="0"/>
              <a:t>nartach czy łyżwach oraz inne szaleństwa na śniegu mogą </a:t>
            </a:r>
            <a:r>
              <a:rPr lang="pl-PL" sz="3600" dirty="0" smtClean="0"/>
              <a:t>wzmocnić </a:t>
            </a:r>
            <a:r>
              <a:rPr lang="pl-PL" sz="3600" dirty="0" smtClean="0"/>
              <a:t>naszą kondycję fizyczną</a:t>
            </a:r>
            <a:r>
              <a:rPr lang="pl-PL" sz="3600" dirty="0" smtClean="0"/>
              <a:t>. Pamiętaj </a:t>
            </a:r>
            <a:r>
              <a:rPr lang="pl-PL" sz="3600" dirty="0" smtClean="0"/>
              <a:t>jednak, że podstawą, </a:t>
            </a:r>
            <a:r>
              <a:rPr lang="pl-PL" sz="3600" dirty="0" smtClean="0"/>
              <a:t>podczas zimowych aktywności jest </a:t>
            </a:r>
            <a:r>
              <a:rPr lang="pl-PL" sz="3600" b="1" dirty="0" smtClean="0">
                <a:solidFill>
                  <a:srgbClr val="FF0000"/>
                </a:solidFill>
              </a:rPr>
              <a:t>zdrowy rozsądek i ostrożność</a:t>
            </a:r>
            <a:r>
              <a:rPr lang="pl-PL" sz="3600" b="1" dirty="0" smtClean="0"/>
              <a:t>! </a:t>
            </a:r>
          </a:p>
          <a:p>
            <a:endParaRPr lang="pl-PL" sz="3600" b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3200" dirty="0" smtClean="0"/>
              <a:t>W czasie przerwy świątecznej i zimowej do godziny 16:00 nie możesz przebywać na podwórku bez opieki dorosłego!</a:t>
            </a:r>
            <a:endParaRPr lang="pl-PL" sz="3200" dirty="0"/>
          </a:p>
        </p:txBody>
      </p:sp>
      <p:pic>
        <p:nvPicPr>
          <p:cNvPr id="4" name="Obraz 3" descr="Ferie-w-mieści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17032"/>
            <a:ext cx="3744416" cy="281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/>
              <a:t>  Baw </a:t>
            </a:r>
            <a:r>
              <a:rPr lang="pl-PL" sz="3600" dirty="0" smtClean="0"/>
              <a:t>się tylko </a:t>
            </a:r>
            <a:r>
              <a:rPr lang="pl-PL" sz="3600" dirty="0" smtClean="0"/>
              <a:t>w miejscach przeznaczonych do zabawy:</a:t>
            </a:r>
          </a:p>
          <a:p>
            <a:r>
              <a:rPr lang="pl-PL" sz="3600" dirty="0" smtClean="0"/>
              <a:t>Lodowisko</a:t>
            </a:r>
          </a:p>
          <a:p>
            <a:r>
              <a:rPr lang="pl-PL" sz="3600" dirty="0" smtClean="0"/>
              <a:t>Własne </a:t>
            </a:r>
            <a:r>
              <a:rPr lang="pl-PL" sz="3600" dirty="0" smtClean="0"/>
              <a:t>podwórko</a:t>
            </a:r>
          </a:p>
          <a:p>
            <a:r>
              <a:rPr lang="pl-PL" sz="3600" dirty="0" smtClean="0"/>
              <a:t>Plac zabaw</a:t>
            </a:r>
          </a:p>
          <a:p>
            <a:pPr>
              <a:buNone/>
            </a:pPr>
            <a:endParaRPr lang="pl-PL" sz="3600" dirty="0"/>
          </a:p>
        </p:txBody>
      </p:sp>
      <p:pic>
        <p:nvPicPr>
          <p:cNvPr id="4" name="Obraz 3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861048"/>
            <a:ext cx="448395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/>
            <a:r>
              <a:rPr lang="pl-PL" dirty="0" smtClean="0"/>
              <a:t>Wychodząc </a:t>
            </a:r>
            <a:r>
              <a:rPr lang="pl-PL" dirty="0" smtClean="0"/>
              <a:t>bawić się na powietrze, ubieraj się </a:t>
            </a:r>
            <a:r>
              <a:rPr lang="pl-PL" dirty="0" smtClean="0"/>
              <a:t>stosownie do </a:t>
            </a:r>
            <a:r>
              <a:rPr lang="pl-PL" dirty="0" smtClean="0"/>
              <a:t>pogody, tak, aby nadmiernie nie wychłodzić swojego organizmu. </a:t>
            </a:r>
            <a:endParaRPr lang="pl-PL" dirty="0" smtClean="0"/>
          </a:p>
          <a:p>
            <a:pPr algn="just"/>
            <a:r>
              <a:rPr lang="pl-PL" dirty="0" smtClean="0"/>
              <a:t>Do zabaw na śniegu, zjazdów na sankach wybieraj miejsca bezpieczne, z dala od ruchliwych </a:t>
            </a:r>
            <a:r>
              <a:rPr lang="pl-PL" dirty="0" smtClean="0"/>
              <a:t>ulic. Pamiętaj</a:t>
            </a:r>
            <a:r>
              <a:rPr lang="pl-PL" dirty="0" smtClean="0"/>
              <a:t>, że zimą znacznie wydłuża się droga hamowania pojazdów, więc zachowaj szczególną ostrożność będąc w pobliżu </a:t>
            </a:r>
            <a:r>
              <a:rPr lang="pl-PL" dirty="0" smtClean="0"/>
              <a:t>jezdni.</a:t>
            </a:r>
            <a:endParaRPr lang="pl-PL" dirty="0" smtClean="0"/>
          </a:p>
          <a:p>
            <a:pPr algn="just"/>
            <a:r>
              <a:rPr lang="pl-PL" dirty="0" smtClean="0"/>
              <a:t>Ważny dla Twojego bezpieczeństwa jest też stan techniczny sanek, czy innych przedmiotów, na których zjeżdżasz.</a:t>
            </a:r>
          </a:p>
          <a:p>
            <a:pPr>
              <a:buNone/>
            </a:pPr>
            <a:endParaRPr lang="pl-PL" dirty="0" smtClean="0"/>
          </a:p>
          <a:p>
            <a:pPr algn="just"/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3826768" cy="54726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l-PL" dirty="0" smtClean="0"/>
              <a:t>	Pamiętaj</a:t>
            </a:r>
            <a:r>
              <a:rPr lang="pl-PL" dirty="0" smtClean="0"/>
              <a:t>, że zagrożenie dla zdrowia, a nawet Twojego życia, stanowią zwisające </a:t>
            </a:r>
            <a:endParaRPr lang="pl-PL" dirty="0" smtClean="0"/>
          </a:p>
          <a:p>
            <a:pPr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dirty="0" smtClean="0"/>
              <a:t>z </a:t>
            </a:r>
            <a:r>
              <a:rPr lang="pl-PL" dirty="0" smtClean="0"/>
              <a:t>balkonów i dachów masywne sople lodu. </a:t>
            </a:r>
            <a:endParaRPr lang="pl-PL" dirty="0" smtClean="0"/>
          </a:p>
          <a:p>
            <a:pPr algn="just">
              <a:lnSpc>
                <a:spcPct val="160000"/>
              </a:lnSpc>
              <a:buNone/>
            </a:pPr>
            <a:r>
              <a:rPr lang="pl-PL" dirty="0" smtClean="0"/>
              <a:t> </a:t>
            </a:r>
            <a:r>
              <a:rPr lang="pl-PL" dirty="0" smtClean="0"/>
              <a:t>  W </a:t>
            </a:r>
            <a:r>
              <a:rPr lang="pl-PL" dirty="0" smtClean="0"/>
              <a:t>takim przypadku zrezygnuj z zabawy </a:t>
            </a:r>
            <a:r>
              <a:rPr lang="pl-PL" dirty="0" smtClean="0"/>
              <a:t>w </a:t>
            </a:r>
            <a:r>
              <a:rPr lang="pl-PL" dirty="0" smtClean="0"/>
              <a:t>tym miejscu, </a:t>
            </a:r>
            <a:r>
              <a:rPr lang="pl-PL" dirty="0" smtClean="0"/>
              <a:t>powiadom  o </a:t>
            </a:r>
            <a:r>
              <a:rPr lang="pl-PL" dirty="0" smtClean="0"/>
              <a:t>sytuacji </a:t>
            </a:r>
            <a:endParaRPr lang="pl-PL" dirty="0" smtClean="0"/>
          </a:p>
          <a:p>
            <a:pPr algn="just">
              <a:lnSpc>
                <a:spcPct val="160000"/>
              </a:lnSpc>
              <a:buNone/>
            </a:pPr>
            <a:r>
              <a:rPr lang="pl-PL" dirty="0" smtClean="0"/>
              <a:t>  	osoby </a:t>
            </a:r>
            <a:r>
              <a:rPr lang="pl-PL" dirty="0" smtClean="0"/>
              <a:t>dorosłe lub Straż </a:t>
            </a:r>
            <a:r>
              <a:rPr lang="pl-PL" dirty="0" smtClean="0"/>
              <a:t>Pożarną, która usunie niebezpieczeństwo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2941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382</Words>
  <Application>Microsoft Office PowerPoint</Application>
  <PresentationFormat>Pokaz na ekranie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BEZPIECZNA ZIMOWA PRZERWA ŚWIĄTECZNA  ORAZ FERIE ZIMOWE</vt:lpstr>
      <vt:lpstr>Slajd 2</vt:lpstr>
      <vt:lpstr>Zasady bezpieczeństwa podczas pandemii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ZIMOWE</dc:title>
  <dc:creator>SpJaczow</dc:creator>
  <cp:lastModifiedBy>SpJaczow</cp:lastModifiedBy>
  <cp:revision>10</cp:revision>
  <dcterms:created xsi:type="dcterms:W3CDTF">2020-12-21T09:47:18Z</dcterms:created>
  <dcterms:modified xsi:type="dcterms:W3CDTF">2020-12-21T11:25:14Z</dcterms:modified>
</cp:coreProperties>
</file>